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2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8.emf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40C285-24AE-45A5-9541-71184604C4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933542E-E272-489A-BCA2-A8F8C5AD6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871" y="6290797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5EFD19-CB2D-407C-B040-329DD9A347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6625" y="6302217"/>
            <a:ext cx="3771677" cy="5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21D90DE-9F26-4983-9862-523BC09AE9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92ACDF5-E041-45D6-91B4-7045C46C7C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F3BBB47-46CA-4057-9089-13E2FEA321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E611FD-8E6D-4793-BE1A-D7153F94CD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2" y="305407"/>
            <a:ext cx="2508969" cy="289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92DFA9-2AAC-487D-9959-9F1AD6AF72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46D077191524789927868CF947692" ma:contentTypeVersion="13" ma:contentTypeDescription="Create a new document." ma:contentTypeScope="" ma:versionID="19ea6008fc1c28199ad94e3ea7ce7808">
  <xsd:schema xmlns:xsd="http://www.w3.org/2001/XMLSchema" xmlns:xs="http://www.w3.org/2001/XMLSchema" xmlns:p="http://schemas.microsoft.com/office/2006/metadata/properties" xmlns:ns3="adcfa805-e237-4af0-86e0-efffb5656f00" xmlns:ns4="2bb55023-286f-46d7-8b8e-5a79189d33e9" targetNamespace="http://schemas.microsoft.com/office/2006/metadata/properties" ma:root="true" ma:fieldsID="876b25812da595ddd8bfac941a1a7ce2" ns3:_="" ns4:_="">
    <xsd:import namespace="adcfa805-e237-4af0-86e0-efffb5656f00"/>
    <xsd:import namespace="2bb55023-286f-46d7-8b8e-5a79189d3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a805-e237-4af0-86e0-efffb565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55023-286f-46d7-8b8e-5a79189d3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7FB081-B429-4FE2-A445-B03F7F3EC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fa805-e237-4af0-86e0-efffb5656f00"/>
    <ds:schemaRef ds:uri="2bb55023-286f-46d7-8b8e-5a79189d3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DA7D25-0495-4848-A583-8FC53EAC6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6FB726-14B1-4F74-BA28-7E60FFFF77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Gavin Hubbard</cp:lastModifiedBy>
  <cp:revision>18</cp:revision>
  <dcterms:created xsi:type="dcterms:W3CDTF">2019-02-08T10:07:24Z</dcterms:created>
  <dcterms:modified xsi:type="dcterms:W3CDTF">2020-10-05T10:14:21Z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0x01010043F46D077191524789927868CF947692</vt:lpwstr>
  </property>
</Properties>
</file>